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94.png"/><Relationship Id="rId10" Type="http://schemas.openxmlformats.org/officeDocument/2006/relationships/image" Target="../media/image95.png"/><Relationship Id="rId11" Type="http://schemas.openxmlformats.org/officeDocument/2006/relationships/image" Target="../media/image9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1" Type="http://schemas.openxmlformats.org/officeDocument/2006/relationships/image" Target="../media/image57.png"/><Relationship Id="rId12" Type="http://schemas.openxmlformats.org/officeDocument/2006/relationships/image" Target="../media/image5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DED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81553" y="-2254464"/>
            <a:ext cx="12723135" cy="12957535"/>
            <a:chOff x="7281553" y="-2254464"/>
            <a:chExt cx="12723135" cy="1295753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565510" y="-32205"/>
              <a:ext cx="10764412" cy="10735277"/>
              <a:chOff x="7565510" y="-32205"/>
              <a:chExt cx="10764412" cy="1073527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565510" y="-32205"/>
                <a:ext cx="10764412" cy="1073527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281553" y="-2254464"/>
              <a:ext cx="12723135" cy="8842583"/>
              <a:chOff x="7281553" y="-2254464"/>
              <a:chExt cx="12723135" cy="884258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281553" y="-2254464"/>
                <a:ext cx="12723135" cy="8842583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2340000">
            <a:off x="-3973315" y="6297474"/>
            <a:ext cx="10035350" cy="100353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58176" y="3224007"/>
            <a:ext cx="14569363" cy="2135628"/>
            <a:chOff x="1858176" y="3224007"/>
            <a:chExt cx="14569363" cy="21356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58176" y="3224007"/>
              <a:ext cx="14569363" cy="213562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22481" y="3021538"/>
            <a:ext cx="8857916" cy="258409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220824" y="5949194"/>
            <a:ext cx="9844066" cy="1442978"/>
            <a:chOff x="4220824" y="5949194"/>
            <a:chExt cx="9844066" cy="144297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20824" y="5949194"/>
              <a:ext cx="9844066" cy="144297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09361" y="5915713"/>
            <a:ext cx="7608327" cy="149728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2005682" y="7256424"/>
            <a:ext cx="6171429" cy="3153214"/>
            <a:chOff x="-2005682" y="7256424"/>
            <a:chExt cx="6171429" cy="31532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005682" y="7256424"/>
              <a:ext cx="6171429" cy="31532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05333" y="747836"/>
            <a:ext cx="6171429" cy="2973583"/>
            <a:chOff x="405333" y="747836"/>
            <a:chExt cx="6171429" cy="297358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5333" y="747836"/>
              <a:ext cx="6171429" cy="297358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64962" y="1288276"/>
            <a:ext cx="3126865" cy="217609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423659" y="3372890"/>
            <a:ext cx="1834775" cy="1837864"/>
            <a:chOff x="5423659" y="3372890"/>
            <a:chExt cx="1834775" cy="183786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23659" y="3372890"/>
              <a:ext cx="1834775" cy="18378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57" y="1511365"/>
            <a:ext cx="15771429" cy="8503163"/>
            <a:chOff x="1142857" y="1511365"/>
            <a:chExt cx="15771429" cy="85031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857" y="1511365"/>
              <a:ext cx="15771429" cy="850316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65136" y="-433140"/>
            <a:ext cx="8767758" cy="29695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30364" y="1662163"/>
            <a:ext cx="7624986" cy="8201567"/>
            <a:chOff x="5330364" y="1662163"/>
            <a:chExt cx="7624986" cy="820156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30364" y="1662163"/>
              <a:ext cx="7624986" cy="82015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57" y="2770508"/>
            <a:ext cx="15771429" cy="6677111"/>
            <a:chOff x="1142857" y="2770508"/>
            <a:chExt cx="15771429" cy="66771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857" y="2770508"/>
              <a:ext cx="15771429" cy="667711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33527" y="308033"/>
            <a:ext cx="5716940" cy="287581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84911" y="2662224"/>
            <a:ext cx="9301852" cy="13378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49649" y="3816556"/>
            <a:ext cx="6171429" cy="5426164"/>
            <a:chOff x="1449649" y="3816556"/>
            <a:chExt cx="6171429" cy="542616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9649" y="3816556"/>
              <a:ext cx="6171429" cy="54261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11635" y="5570674"/>
            <a:ext cx="2462445" cy="1076779"/>
            <a:chOff x="7911635" y="5570674"/>
            <a:chExt cx="2462445" cy="107677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11635" y="5570674"/>
              <a:ext cx="2462445" cy="10767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86246" y="4095819"/>
            <a:ext cx="5139072" cy="4026490"/>
            <a:chOff x="10986246" y="4095819"/>
            <a:chExt cx="5139072" cy="402649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86246" y="4095819"/>
              <a:ext cx="5139072" cy="40264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57" y="2770508"/>
            <a:ext cx="15771429" cy="6677111"/>
            <a:chOff x="1142857" y="2770508"/>
            <a:chExt cx="15771429" cy="66771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857" y="2770508"/>
              <a:ext cx="15771429" cy="667711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33527" y="308033"/>
            <a:ext cx="5716940" cy="287581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74880" y="2781660"/>
            <a:ext cx="11364388" cy="13120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701053" y="3918765"/>
            <a:ext cx="10883608" cy="524434"/>
            <a:chOff x="3701053" y="3918765"/>
            <a:chExt cx="10883608" cy="5244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01053" y="3918765"/>
              <a:ext cx="10883608" cy="5244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82487" y="4677779"/>
            <a:ext cx="5692169" cy="584785"/>
            <a:chOff x="6182487" y="4677779"/>
            <a:chExt cx="5692169" cy="58478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82487" y="4677779"/>
              <a:ext cx="5692169" cy="5847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66034" y="5483186"/>
            <a:ext cx="5692833" cy="646848"/>
            <a:chOff x="6266034" y="5483186"/>
            <a:chExt cx="5692833" cy="6468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66034" y="5483186"/>
              <a:ext cx="5692833" cy="6468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80230" y="6339732"/>
            <a:ext cx="4483314" cy="525975"/>
            <a:chOff x="6880230" y="6339732"/>
            <a:chExt cx="4483314" cy="52597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80230" y="6339732"/>
              <a:ext cx="4483314" cy="5259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921535" y="7199496"/>
            <a:ext cx="4442644" cy="582642"/>
            <a:chOff x="6921535" y="7199496"/>
            <a:chExt cx="4442644" cy="58264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21535" y="7199496"/>
              <a:ext cx="4442644" cy="58264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21535" y="8033776"/>
            <a:ext cx="4465916" cy="580317"/>
            <a:chOff x="6921535" y="8033776"/>
            <a:chExt cx="4465916" cy="58031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21535" y="8033776"/>
              <a:ext cx="4465916" cy="580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57" y="2770508"/>
            <a:ext cx="15771429" cy="6677111"/>
            <a:chOff x="1142857" y="2770508"/>
            <a:chExt cx="15771429" cy="66771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857" y="2770508"/>
              <a:ext cx="15771429" cy="667711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73975" y="308033"/>
            <a:ext cx="7440378" cy="30186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96806" y="2662224"/>
            <a:ext cx="9006576" cy="13378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09433" y="3989837"/>
            <a:ext cx="13666847" cy="4238453"/>
            <a:chOff x="2309433" y="3989837"/>
            <a:chExt cx="13666847" cy="42384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09433" y="3989837"/>
              <a:ext cx="13666847" cy="42384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57" y="2770508"/>
            <a:ext cx="15771429" cy="6677111"/>
            <a:chOff x="1142857" y="2770508"/>
            <a:chExt cx="15771429" cy="66771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857" y="2770508"/>
              <a:ext cx="15771429" cy="667711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73975" y="308033"/>
            <a:ext cx="7440378" cy="30186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65167" y="2641250"/>
            <a:ext cx="7186758" cy="13388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40209" y="4584519"/>
            <a:ext cx="7008719" cy="3173565"/>
            <a:chOff x="1740209" y="4584519"/>
            <a:chExt cx="7008719" cy="317356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0209" y="4584519"/>
              <a:ext cx="7008719" cy="31735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57869" y="4130771"/>
            <a:ext cx="6849049" cy="4434011"/>
            <a:chOff x="9357869" y="4130771"/>
            <a:chExt cx="6849049" cy="443401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57869" y="4130771"/>
              <a:ext cx="6849049" cy="44340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57" y="1486004"/>
            <a:ext cx="15771429" cy="7961615"/>
            <a:chOff x="1142857" y="1486004"/>
            <a:chExt cx="15771429" cy="79616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857" y="1486004"/>
              <a:ext cx="15771429" cy="796161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59693" y="-433140"/>
            <a:ext cx="7816483" cy="297105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53042" y="1377719"/>
            <a:ext cx="4315091" cy="13443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07118" y="2863240"/>
            <a:ext cx="6171429" cy="2603571"/>
            <a:chOff x="1907118" y="2863240"/>
            <a:chExt cx="6171429" cy="2603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07118" y="2863240"/>
              <a:ext cx="6171429" cy="2603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07118" y="5951073"/>
            <a:ext cx="6171429" cy="2700000"/>
            <a:chOff x="1907118" y="5951073"/>
            <a:chExt cx="6171429" cy="27000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07118" y="5951073"/>
              <a:ext cx="6171429" cy="27000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01186" y="2863240"/>
            <a:ext cx="6448839" cy="5787833"/>
            <a:chOff x="9701186" y="2863240"/>
            <a:chExt cx="6448839" cy="57878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01186" y="2863240"/>
              <a:ext cx="6448839" cy="57878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57" y="1486004"/>
            <a:ext cx="15771429" cy="7961615"/>
            <a:chOff x="1142857" y="1486004"/>
            <a:chExt cx="15771429" cy="79616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857" y="1486004"/>
              <a:ext cx="15771429" cy="796161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59693" y="-433140"/>
            <a:ext cx="7816483" cy="297105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66929" y="1377715"/>
            <a:ext cx="5333653" cy="128730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42857" y="3758355"/>
            <a:ext cx="6961026" cy="3571877"/>
            <a:chOff x="9142857" y="3758355"/>
            <a:chExt cx="6961026" cy="357187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3758355"/>
              <a:ext cx="6961026" cy="35718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66548" y="2456206"/>
            <a:ext cx="6092279" cy="6952673"/>
            <a:chOff x="2566548" y="2456206"/>
            <a:chExt cx="6092279" cy="695267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66548" y="2456206"/>
              <a:ext cx="6092279" cy="69526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75234" y="3902139"/>
            <a:ext cx="7492101" cy="253257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1159" y="86540"/>
            <a:ext cx="7187984" cy="379083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6024" y="2979197"/>
            <a:ext cx="12334802" cy="4944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418765" y="5750352"/>
            <a:ext cx="6171429" cy="4735570"/>
            <a:chOff x="12418765" y="5750352"/>
            <a:chExt cx="6171429" cy="473557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18765" y="5750352"/>
              <a:ext cx="6171429" cy="47355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502186" y="68808"/>
            <a:ext cx="6171429" cy="4474286"/>
            <a:chOff x="12502186" y="68808"/>
            <a:chExt cx="6171429" cy="447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02186" y="68808"/>
              <a:ext cx="6171429" cy="447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98886" y="-1011262"/>
            <a:ext cx="14747313" cy="92583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05748" y="3580239"/>
            <a:ext cx="6750592" cy="6172856"/>
            <a:chOff x="11105748" y="3580239"/>
            <a:chExt cx="6750592" cy="61728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05748" y="3580239"/>
              <a:ext cx="6750592" cy="617285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43174" y="2718362"/>
            <a:ext cx="8704257" cy="78101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1461" y="2527851"/>
            <a:ext cx="11069880" cy="711401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69485" y="4108319"/>
            <a:ext cx="3402410" cy="3402410"/>
            <a:chOff x="1469485" y="4108319"/>
            <a:chExt cx="3402410" cy="34024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9485" y="4108319"/>
              <a:ext cx="3402410" cy="34024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77" y="2273591"/>
            <a:ext cx="8548946" cy="612796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9174" y="862784"/>
            <a:ext cx="8846606" cy="25713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00294" y="4190935"/>
            <a:ext cx="3402410" cy="3402410"/>
            <a:chOff x="5600294" y="4190935"/>
            <a:chExt cx="3402410" cy="34024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00294" y="4190935"/>
              <a:ext cx="3402410" cy="34024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28020" y="626635"/>
            <a:ext cx="8143409" cy="2109379"/>
            <a:chOff x="9628020" y="626635"/>
            <a:chExt cx="8143409" cy="210937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28020" y="626635"/>
              <a:ext cx="8143409" cy="210937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54871" y="805373"/>
            <a:ext cx="6625969" cy="186396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04138" y="2243538"/>
            <a:ext cx="8548946" cy="612796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3112" y="7232345"/>
            <a:ext cx="4549129" cy="24758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863921" y="7278059"/>
            <a:ext cx="4549129" cy="24758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42857" y="4496571"/>
            <a:ext cx="9197935" cy="5967363"/>
            <a:chOff x="9142857" y="4496571"/>
            <a:chExt cx="9197935" cy="596736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2857" y="4496571"/>
              <a:ext cx="9197935" cy="596736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31127" y="3430002"/>
            <a:ext cx="4516906" cy="112710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39974" y="4121264"/>
            <a:ext cx="4290001" cy="180829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09856" y="268313"/>
            <a:ext cx="8184358" cy="5456239"/>
            <a:chOff x="9909856" y="268313"/>
            <a:chExt cx="8184358" cy="54562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9856" y="268313"/>
              <a:ext cx="8184358" cy="54562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660" y="4569887"/>
            <a:ext cx="6171429" cy="5616000"/>
            <a:chOff x="105660" y="4569887"/>
            <a:chExt cx="6171429" cy="56160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660" y="4569887"/>
              <a:ext cx="6171429" cy="561600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7278" y="2433507"/>
            <a:ext cx="15504993" cy="591084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367137" y="6112838"/>
            <a:ext cx="3195181" cy="3855422"/>
            <a:chOff x="14367137" y="6112838"/>
            <a:chExt cx="3195181" cy="385542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67137" y="6112838"/>
              <a:ext cx="3195181" cy="38554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16698" y="888641"/>
            <a:ext cx="6441062" cy="6441062"/>
            <a:chOff x="11316698" y="888641"/>
            <a:chExt cx="6441062" cy="64410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16698" y="888641"/>
              <a:ext cx="6441062" cy="64410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65973" y="1557252"/>
            <a:ext cx="3372266" cy="4839118"/>
            <a:chOff x="10965973" y="1557252"/>
            <a:chExt cx="3372266" cy="48391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65973" y="1557252"/>
              <a:ext cx="3372266" cy="483911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4480" y="105600"/>
            <a:ext cx="5570909" cy="298312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1080000">
            <a:off x="8027329" y="548923"/>
            <a:ext cx="7389316" cy="391939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8861" y="1765967"/>
            <a:ext cx="6053987" cy="205799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8861" y="3093072"/>
            <a:ext cx="4117583" cy="205798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8861" y="4420177"/>
            <a:ext cx="4089012" cy="205799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8861" y="5747272"/>
            <a:ext cx="4231869" cy="205798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58861" y="7074377"/>
            <a:ext cx="4174726" cy="205799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8861" y="8434766"/>
            <a:ext cx="4089012" cy="205799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998"/>
            <a:chOff x="-9524" y="-9524"/>
            <a:chExt cx="18304762" cy="103049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9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4480" y="105600"/>
            <a:ext cx="10538089" cy="29900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8087" y="214695"/>
            <a:ext cx="6536832" cy="3484244"/>
            <a:chOff x="10888087" y="214695"/>
            <a:chExt cx="6536832" cy="348424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070271" y="214695"/>
              <a:ext cx="6194233" cy="3484244"/>
              <a:chOff x="11070271" y="214695"/>
              <a:chExt cx="6194233" cy="348424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070271" y="214695"/>
                <a:ext cx="6194233" cy="3484244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">
              <a:off x="10689984" y="251413"/>
              <a:ext cx="6775822" cy="257526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0170" y="3687522"/>
            <a:ext cx="16807273" cy="617579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836406" y="6591957"/>
            <a:ext cx="1173225" cy="1706842"/>
            <a:chOff x="8836406" y="6591957"/>
            <a:chExt cx="1173225" cy="170684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36406" y="6591957"/>
              <a:ext cx="1173225" cy="17068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5824" y="5302195"/>
            <a:ext cx="6473717" cy="8579579"/>
            <a:chOff x="-175824" y="5302195"/>
            <a:chExt cx="6473717" cy="85795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5824" y="5302195"/>
              <a:ext cx="6473717" cy="85795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27786" y="204245"/>
            <a:ext cx="6295341" cy="8094655"/>
            <a:chOff x="11627786" y="204245"/>
            <a:chExt cx="6295341" cy="80946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27786" y="204245"/>
              <a:ext cx="6295341" cy="809465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1280" y="2419945"/>
            <a:ext cx="17174710" cy="706112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4480" y="105600"/>
            <a:ext cx="7592870" cy="29900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278673" y="189007"/>
            <a:ext cx="3239215" cy="2395282"/>
            <a:chOff x="7278673" y="189007"/>
            <a:chExt cx="3239215" cy="23952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78673" y="189007"/>
              <a:ext cx="3239215" cy="23952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50E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12190" y="-804166"/>
            <a:ext cx="16693306" cy="873633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09092" y="3584789"/>
            <a:ext cx="12635480" cy="20190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94925" y="552381"/>
            <a:ext cx="2604167" cy="2666667"/>
            <a:chOff x="1494925" y="552381"/>
            <a:chExt cx="2604167" cy="266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4925" y="552381"/>
              <a:ext cx="2604167" cy="26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2149" y="353309"/>
            <a:ext cx="4678274" cy="2628089"/>
            <a:chOff x="12822149" y="353309"/>
            <a:chExt cx="4678274" cy="26280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22149" y="353309"/>
              <a:ext cx="4678274" cy="26280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7414" y="3878557"/>
            <a:ext cx="4833905" cy="1027205"/>
            <a:chOff x="527414" y="3878557"/>
            <a:chExt cx="4833905" cy="10272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7414" y="3878557"/>
              <a:ext cx="4833905" cy="10272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27414" y="5378498"/>
            <a:ext cx="4833905" cy="1077140"/>
            <a:chOff x="527414" y="5378498"/>
            <a:chExt cx="4833905" cy="107714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7414" y="5378498"/>
              <a:ext cx="4833905" cy="107714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09090" y="5084728"/>
            <a:ext cx="12830908" cy="202785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27414" y="6974685"/>
            <a:ext cx="4833905" cy="1116015"/>
            <a:chOff x="527414" y="6974685"/>
            <a:chExt cx="4833905" cy="11160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7414" y="6974685"/>
              <a:ext cx="4833905" cy="111601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09090" y="6680918"/>
            <a:ext cx="9423327" cy="202784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407307" y="8362468"/>
            <a:ext cx="12064242" cy="202784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98886" y="2143380"/>
            <a:ext cx="14747313" cy="92287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61743" y="6483064"/>
            <a:ext cx="6171429" cy="4114286"/>
            <a:chOff x="-561743" y="6483064"/>
            <a:chExt cx="6171429" cy="4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61743" y="6483064"/>
              <a:ext cx="6171429" cy="41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69734" y="-341221"/>
            <a:ext cx="6171429" cy="4114286"/>
            <a:chOff x="12869734" y="-341221"/>
            <a:chExt cx="6171429" cy="41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2869734" y="-341221"/>
              <a:ext cx="6171429" cy="41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7326" y="-1028571"/>
            <a:ext cx="4631245" cy="6171429"/>
            <a:chOff x="397326" y="-1028571"/>
            <a:chExt cx="4631245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7326" y="-1028571"/>
              <a:ext cx="4631245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588571" y="5142857"/>
            <a:ext cx="6171429" cy="5343974"/>
            <a:chOff x="11588571" y="5142857"/>
            <a:chExt cx="6171429" cy="534397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88571" y="5142857"/>
              <a:ext cx="6171429" cy="534397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16968" y="5577176"/>
            <a:ext cx="3888202" cy="99138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57" y="2770508"/>
            <a:ext cx="15771429" cy="6677111"/>
            <a:chOff x="1142857" y="2770508"/>
            <a:chExt cx="15771429" cy="66771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857" y="2770508"/>
              <a:ext cx="15771429" cy="667711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81147" y="425853"/>
            <a:ext cx="6744023" cy="297360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16744" y="3473182"/>
            <a:ext cx="4930043" cy="458405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06001" y="3395734"/>
            <a:ext cx="7871205" cy="56704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50689" y="481637"/>
            <a:ext cx="3244549" cy="2336075"/>
            <a:chOff x="9450689" y="481637"/>
            <a:chExt cx="3244549" cy="23360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50689" y="481637"/>
              <a:ext cx="3244549" cy="23360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57" y="1584683"/>
            <a:ext cx="15771429" cy="8701031"/>
            <a:chOff x="1142857" y="1584683"/>
            <a:chExt cx="15771429" cy="87010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857" y="1584683"/>
              <a:ext cx="15771429" cy="870103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50850" y="-433140"/>
            <a:ext cx="9144606" cy="29695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689144" y="1715106"/>
            <a:ext cx="8678855" cy="8440186"/>
            <a:chOff x="4689144" y="1715106"/>
            <a:chExt cx="8678855" cy="84401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89144" y="1715106"/>
              <a:ext cx="8678855" cy="84401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2023-05-26T08:23:59Z</dcterms:created>
  <dcterms:modified xsi:type="dcterms:W3CDTF">2023-05-26T08:23:59Z</dcterms:modified>
</cp:coreProperties>
</file>